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7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4407B-A7A5-44D1-B409-931C76A4D9A2}" type="datetimeFigureOut">
              <a:rPr lang="ko-KR" altLang="en-US"/>
              <a:pPr>
                <a:defRPr/>
              </a:pPr>
              <a:t>2013-08-12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D834A-D103-4E64-99FB-40DE8EC29495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668B0-405B-4108-86F0-BEF223CC5BC2}" type="datetimeFigureOut">
              <a:rPr lang="ko-KR" altLang="en-US"/>
              <a:pPr>
                <a:defRPr/>
              </a:pPr>
              <a:t>2013-08-12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3882A-A23A-4938-8ECE-B31C5AA5D865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25107-723A-4B6E-905D-700ED544C6BF}" type="datetimeFigureOut">
              <a:rPr lang="ko-KR" altLang="en-US"/>
              <a:pPr>
                <a:defRPr/>
              </a:pPr>
              <a:t>2013-08-12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4ACE9-B5F7-4F3B-948F-06FE192A6DA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EB27E-4F15-430D-8CD6-21C037B0DDD4}" type="datetimeFigureOut">
              <a:rPr lang="ko-KR" altLang="en-US"/>
              <a:pPr>
                <a:defRPr/>
              </a:pPr>
              <a:t>2013-08-12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7BA9A-8CA2-4232-8E59-899C45D5362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B949A-4D3F-44AF-B70A-675A1858DC12}" type="datetimeFigureOut">
              <a:rPr lang="ko-KR" altLang="en-US"/>
              <a:pPr>
                <a:defRPr/>
              </a:pPr>
              <a:t>2013-08-12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BF2C2-320B-483A-A4FC-6B46CF2A42A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48EFA-E9B2-4C58-84B7-2A3588B2CA13}" type="datetimeFigureOut">
              <a:rPr lang="ko-KR" altLang="en-US"/>
              <a:pPr>
                <a:defRPr/>
              </a:pPr>
              <a:t>2013-08-12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F4056-DC94-4422-A727-7C6F09BA8D3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C5012-564C-4FA1-839E-2073D01D9EBB}" type="datetimeFigureOut">
              <a:rPr lang="ko-KR" altLang="en-US"/>
              <a:pPr>
                <a:defRPr/>
              </a:pPr>
              <a:t>2013-08-12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77B75-6350-4EEF-8345-A369726DC32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B9C7B-D89B-4DA9-A520-5DDABB2EE843}" type="datetimeFigureOut">
              <a:rPr lang="ko-KR" altLang="en-US"/>
              <a:pPr>
                <a:defRPr/>
              </a:pPr>
              <a:t>2013-08-12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ADE69-69EE-40AD-A1F6-DE64FC79FD2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1C0D4-CEC4-4FB7-B3F9-F40AD3305F3E}" type="datetimeFigureOut">
              <a:rPr lang="ko-KR" altLang="en-US"/>
              <a:pPr>
                <a:defRPr/>
              </a:pPr>
              <a:t>2013-08-12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BFA99-E1EC-432D-A0CC-7E204244754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5941C-6947-45B3-AD79-4C1CAEB094FA}" type="datetimeFigureOut">
              <a:rPr lang="ko-KR" altLang="en-US"/>
              <a:pPr>
                <a:defRPr/>
              </a:pPr>
              <a:t>2013-08-12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52CDE-6C4E-4933-9B4B-E71F17DA5EB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F6286-E8E3-4F9D-90A6-2E5482828C3D}" type="datetimeFigureOut">
              <a:rPr lang="ko-KR" altLang="en-US"/>
              <a:pPr>
                <a:defRPr/>
              </a:pPr>
              <a:t>2013-08-12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1D56B-9E41-49F4-9BDA-F95504D19D2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 latinLnBrk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25CCBFF-8D9E-423E-A61C-5252212B5E49}" type="datetimeFigureOut">
              <a:rPr lang="ko-KR" altLang="en-US"/>
              <a:pPr>
                <a:defRPr/>
              </a:pPr>
              <a:t>2013-08-12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 latinLnBrk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 latinLnBrk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038E62B-2E3E-4BB0-BF2C-C6FB9A18B3B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34" charset="-127"/>
          <a:ea typeface="맑은 고딕" pitchFamily="34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34" charset="-127"/>
          <a:ea typeface="맑은 고딕" pitchFamily="34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34" charset="-127"/>
          <a:ea typeface="맑은 고딕" pitchFamily="34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34" charset="-127"/>
          <a:ea typeface="맑은 고딕" pitchFamily="34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34" charset="-127"/>
          <a:ea typeface="맑은 고딕" pitchFamily="34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34" charset="-127"/>
          <a:ea typeface="맑은 고딕" pitchFamily="34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34" charset="-127"/>
          <a:ea typeface="맑은 고딕" pitchFamily="34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34" charset="-127"/>
          <a:ea typeface="맑은 고딕" pitchFamily="34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3"/>
          <p:cNvSpPr txBox="1">
            <a:spLocks noChangeArrowheads="1"/>
          </p:cNvSpPr>
          <p:nvPr/>
        </p:nvSpPr>
        <p:spPr bwMode="auto">
          <a:xfrm>
            <a:off x="214313" y="214313"/>
            <a:ext cx="3929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/>
            <a:r>
              <a:rPr kumimoji="0" lang="en-US" altLang="ko-KR" b="1">
                <a:latin typeface="맑은 고딕" pitchFamily="34" charset="-127"/>
                <a:ea typeface="맑은 고딕" pitchFamily="34" charset="-127"/>
              </a:rPr>
              <a:t>※Other Accommodations Near by</a:t>
            </a:r>
          </a:p>
        </p:txBody>
      </p:sp>
      <p:sp>
        <p:nvSpPr>
          <p:cNvPr id="13314" name="TextBox 6"/>
          <p:cNvSpPr txBox="1">
            <a:spLocks noChangeArrowheads="1"/>
          </p:cNvSpPr>
          <p:nvPr/>
        </p:nvSpPr>
        <p:spPr bwMode="auto">
          <a:xfrm>
            <a:off x="357188" y="630238"/>
            <a:ext cx="62309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/>
            <a:r>
              <a:rPr kumimoji="0" lang="en-US" altLang="ko-KR">
                <a:latin typeface="맑은 고딕" pitchFamily="34" charset="-127"/>
                <a:ea typeface="맑은 고딕" pitchFamily="34" charset="-127"/>
              </a:rPr>
              <a:t>1. CONVENTION</a:t>
            </a:r>
            <a:r>
              <a:rPr kumimoji="0" lang="en-US" altLang="zh-TW">
                <a:latin typeface="맑은 고딕" pitchFamily="34" charset="-127"/>
                <a:ea typeface="맑은 고딕" pitchFamily="34" charset="-127"/>
              </a:rPr>
              <a:t> </a:t>
            </a:r>
            <a:r>
              <a:rPr kumimoji="0" lang="en-US" altLang="ko-KR">
                <a:latin typeface="맑은 고딕" pitchFamily="34" charset="-127"/>
                <a:ea typeface="맑은 고딕" pitchFamily="34" charset="-127"/>
              </a:rPr>
              <a:t>MOTEL</a:t>
            </a:r>
            <a:endParaRPr kumimoji="0" lang="ko-KR" altLang="en-US">
              <a:latin typeface="맑은 고딕" pitchFamily="34" charset="-127"/>
              <a:ea typeface="맑은 고딕" pitchFamily="34" charset="-127"/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/>
        </p:nvGraphicFramePr>
        <p:xfrm>
          <a:off x="428625" y="1074738"/>
          <a:ext cx="7858125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330"/>
                <a:gridCol w="5357850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Address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1682, </a:t>
                      </a:r>
                      <a:r>
                        <a:rPr lang="en-US" altLang="ko-KR" dirty="0" err="1" smtClean="0"/>
                        <a:t>Sangyoek</a:t>
                      </a:r>
                      <a:r>
                        <a:rPr lang="en-US" altLang="ko-KR" dirty="0" smtClean="0"/>
                        <a:t>-dong,</a:t>
                      </a:r>
                      <a:r>
                        <a:rPr lang="en-US" altLang="ko-KR" baseline="0" dirty="0" smtClean="0"/>
                        <a:t> </a:t>
                      </a:r>
                      <a:r>
                        <a:rPr lang="en-US" altLang="ko-KR" baseline="0" dirty="0" err="1" smtClean="0"/>
                        <a:t>Buk-gu</a:t>
                      </a:r>
                      <a:r>
                        <a:rPr lang="en-US" altLang="ko-KR" baseline="0" dirty="0" smtClean="0"/>
                        <a:t>, </a:t>
                      </a:r>
                      <a:r>
                        <a:rPr lang="en-US" altLang="ko-KR" baseline="0" dirty="0" err="1" smtClean="0"/>
                        <a:t>Daegu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Phone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82-53-382-1002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Room Rates</a:t>
                      </a:r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Standard Room -&gt; KRW 40,000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Suite Room -&gt; KRW 60,000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Distance from</a:t>
                      </a:r>
                      <a:r>
                        <a:rPr lang="en-US" altLang="ko-KR" b="1" baseline="0" dirty="0" smtClean="0"/>
                        <a:t> EXCO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 Min</a:t>
                      </a:r>
                      <a:r>
                        <a:rPr lang="en-US" altLang="ko-KR" baseline="0" dirty="0" smtClean="0"/>
                        <a:t>. On foot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334" name="TextBox 8"/>
          <p:cNvSpPr txBox="1">
            <a:spLocks noChangeArrowheads="1"/>
          </p:cNvSpPr>
          <p:nvPr/>
        </p:nvSpPr>
        <p:spPr bwMode="auto">
          <a:xfrm>
            <a:off x="428625" y="3143250"/>
            <a:ext cx="22145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/>
            <a:r>
              <a:rPr kumimoji="0" lang="en-US" altLang="ko-KR">
                <a:latin typeface="맑은 고딕" pitchFamily="34" charset="-127"/>
                <a:ea typeface="맑은 고딕" pitchFamily="34" charset="-127"/>
              </a:rPr>
              <a:t>2. GLORIA MOTEL</a:t>
            </a:r>
            <a:endParaRPr kumimoji="0" lang="ko-KR" altLang="en-US">
              <a:latin typeface="맑은 고딕" pitchFamily="34" charset="-127"/>
              <a:ea typeface="맑은 고딕" pitchFamily="34" charset="-127"/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/>
        </p:nvGraphicFramePr>
        <p:xfrm>
          <a:off x="500063" y="3643313"/>
          <a:ext cx="7858125" cy="2225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330"/>
                <a:gridCol w="5357850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Address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1617-1, </a:t>
                      </a:r>
                      <a:r>
                        <a:rPr lang="en-US" altLang="ko-KR" dirty="0" err="1" smtClean="0"/>
                        <a:t>Sangyoek</a:t>
                      </a:r>
                      <a:r>
                        <a:rPr lang="en-US" altLang="ko-KR" dirty="0" smtClean="0"/>
                        <a:t>-dong, </a:t>
                      </a:r>
                      <a:r>
                        <a:rPr lang="en-US" altLang="ko-KR" dirty="0" err="1" smtClean="0"/>
                        <a:t>Buk-gu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en-US" altLang="ko-KR" dirty="0" err="1" smtClean="0"/>
                        <a:t>Daegu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Phone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82-53-384-8080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Room Rates</a:t>
                      </a:r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Standard Room -&gt; KRW 40,000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Suite Room</a:t>
                      </a:r>
                      <a:r>
                        <a:rPr lang="en-US" altLang="ko-KR" baseline="0" dirty="0" smtClean="0"/>
                        <a:t> -&gt; KRW 50,000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VIP Room -&gt; KRW 60,000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Distance from</a:t>
                      </a:r>
                      <a:r>
                        <a:rPr lang="en-US" altLang="ko-KR" b="1" baseline="0" dirty="0" smtClean="0"/>
                        <a:t> EXCO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 Min. On foot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357188" y="630238"/>
            <a:ext cx="2714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1"/>
            <a:r>
              <a:rPr kumimoji="0" lang="en-US" altLang="ko-KR">
                <a:latin typeface="맑은 고딕" pitchFamily="34" charset="-127"/>
                <a:ea typeface="맑은 고딕" pitchFamily="34" charset="-127"/>
              </a:rPr>
              <a:t>3. </a:t>
            </a:r>
            <a:r>
              <a:rPr kumimoji="0" lang="en-US" altLang="zh-TW">
                <a:latin typeface="맑은 고딕" pitchFamily="34" charset="-127"/>
                <a:ea typeface="맑은 고딕" pitchFamily="34" charset="-127"/>
              </a:rPr>
              <a:t>ENTER PARK HOTEL</a:t>
            </a:r>
            <a:endParaRPr kumimoji="0" lang="ko-KR" altLang="en-US">
              <a:latin typeface="맑은 고딕" pitchFamily="34" charset="-127"/>
              <a:ea typeface="맑은 고딕" pitchFamily="34" charset="-127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428625" y="1074738"/>
          <a:ext cx="7858125" cy="2225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330"/>
                <a:gridCol w="5357850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Address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1619, </a:t>
                      </a:r>
                      <a:r>
                        <a:rPr lang="en-US" altLang="ko-KR" dirty="0" err="1" smtClean="0"/>
                        <a:t>Sangyeok</a:t>
                      </a:r>
                      <a:r>
                        <a:rPr lang="en-US" altLang="ko-KR" dirty="0" smtClean="0"/>
                        <a:t>-dong, </a:t>
                      </a:r>
                      <a:r>
                        <a:rPr lang="en-US" altLang="ko-KR" dirty="0" err="1" smtClean="0"/>
                        <a:t>Buk-gu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en-US" altLang="ko-KR" dirty="0" err="1" smtClean="0"/>
                        <a:t>Daegu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Phone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82-53-381-1704 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Room Rates</a:t>
                      </a:r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Standard Room</a:t>
                      </a:r>
                      <a:r>
                        <a:rPr lang="en-US" altLang="ko-KR" baseline="0" dirty="0" smtClean="0"/>
                        <a:t> -&gt; KRW 50,000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Suite</a:t>
                      </a:r>
                      <a:r>
                        <a:rPr lang="en-US" altLang="ko-KR" baseline="0" dirty="0" smtClean="0"/>
                        <a:t> Room -&gt; KRW 60,000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VIP Room -&gt; KRW 70,000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="1" dirty="0" smtClean="0"/>
                        <a:t>Distance from</a:t>
                      </a:r>
                      <a:r>
                        <a:rPr lang="en-US" altLang="ko-KR" b="1" baseline="0" dirty="0" smtClean="0"/>
                        <a:t> EXCO</a:t>
                      </a:r>
                      <a:endParaRPr lang="ko-KR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 Min. On foot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94</Words>
  <Application>Microsoft Office PowerPoint</Application>
  <PresentationFormat>如螢幕大小 (4:3)</PresentationFormat>
  <Paragraphs>33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簡報設計範本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맑은 고딕</vt:lpstr>
      <vt:lpstr>Arial</vt:lpstr>
      <vt:lpstr>Calibri</vt:lpstr>
      <vt:lpstr>新細明體</vt:lpstr>
      <vt:lpstr>Office 테마</vt:lpstr>
      <vt:lpstr>投影片 1</vt:lpstr>
      <vt:lpstr>投影片 2</vt:lpstr>
    </vt:vector>
  </TitlesOfParts>
  <Company>XP SP3 FINAL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우병재</dc:creator>
  <cp:lastModifiedBy>x201</cp:lastModifiedBy>
  <cp:revision>4</cp:revision>
  <dcterms:created xsi:type="dcterms:W3CDTF">2013-08-09T05:35:33Z</dcterms:created>
  <dcterms:modified xsi:type="dcterms:W3CDTF">2013-08-12T00:04:15Z</dcterms:modified>
</cp:coreProperties>
</file>